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9" r:id="rId6"/>
    <p:sldId id="272" r:id="rId7"/>
    <p:sldId id="261" r:id="rId8"/>
    <p:sldId id="270" r:id="rId9"/>
    <p:sldId id="263" r:id="rId10"/>
    <p:sldId id="262" r:id="rId11"/>
    <p:sldId id="271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D537A40-4746-4AFB-A972-449B24028F9C}">
  <a:tblStyle styleId="{7D537A40-4746-4AFB-A972-449B24028F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6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ec8ebbfd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ec8ebbfd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8ec8ebbfd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8ec8ebbfd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8ec8ebbfd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8ec8ebbfd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ec8ebbfd7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ec8ebbfd7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0b78e196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0b78e196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>
          <a:extLst>
            <a:ext uri="{FF2B5EF4-FFF2-40B4-BE49-F238E27FC236}">
              <a16:creationId xmlns:a16="http://schemas.microsoft.com/office/drawing/2014/main" id="{7D070EFA-7062-31E1-DD24-DE96DA7A2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ec8ebbfd7_0_284:notes">
            <a:extLst>
              <a:ext uri="{FF2B5EF4-FFF2-40B4-BE49-F238E27FC236}">
                <a16:creationId xmlns:a16="http://schemas.microsoft.com/office/drawing/2014/main" id="{D55BB6F5-1E0D-D8FB-0D39-523D20D209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ec8ebbfd7_0_284:notes">
            <a:extLst>
              <a:ext uri="{FF2B5EF4-FFF2-40B4-BE49-F238E27FC236}">
                <a16:creationId xmlns:a16="http://schemas.microsoft.com/office/drawing/2014/main" id="{BF318FB2-CCAD-95B6-74F7-1DED6729BF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0011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ec8ebbfd7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ec8ebbfd7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1885950"/>
            <a:ext cx="6686549" cy="169708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583035"/>
            <a:ext cx="6686549" cy="844712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3242858"/>
            <a:ext cx="1308489" cy="583942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339715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114150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57200"/>
            <a:ext cx="6686549" cy="233778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62902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628900"/>
            <a:ext cx="5652416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265535"/>
            <a:ext cx="6686549" cy="1166898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96992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828800"/>
            <a:ext cx="6686550" cy="2043634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54098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57200"/>
            <a:ext cx="6295445" cy="2171700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" name="TextBox 16"/>
          <p:cNvSpPr txBox="1"/>
          <p:nvPr/>
        </p:nvSpPr>
        <p:spPr>
          <a:xfrm>
            <a:off x="1850739" y="48600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17898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903003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70555"/>
            <a:ext cx="6686549" cy="2160015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257550"/>
            <a:ext cx="6686550" cy="62865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3886200"/>
            <a:ext cx="6686550" cy="54721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722129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9633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470554"/>
            <a:ext cx="1655701" cy="3962863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470554"/>
            <a:ext cx="4857750" cy="396286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500959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41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600200"/>
            <a:ext cx="6686550" cy="283321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643154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544063"/>
            <a:ext cx="6686549" cy="110160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647597"/>
            <a:ext cx="6686549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38363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433105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593779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600200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594666"/>
            <a:ext cx="3235398" cy="28332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457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479527"/>
            <a:ext cx="299454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1911725"/>
            <a:ext cx="3257170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477106"/>
            <a:ext cx="299925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1909304"/>
            <a:ext cx="3254006" cy="251554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590837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98442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02693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781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34566"/>
            <a:ext cx="2628899" cy="732234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34567"/>
            <a:ext cx="3886200" cy="406122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198960"/>
            <a:ext cx="2628899" cy="31968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35782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844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00450"/>
            <a:ext cx="668655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476224"/>
            <a:ext cx="6686550" cy="2891228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025504"/>
            <a:ext cx="6686550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683794"/>
            <a:ext cx="1191395" cy="380473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3737316"/>
            <a:ext cx="584825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81017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71450"/>
            <a:ext cx="2138637" cy="4978971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-589"/>
            <a:ext cx="1767506" cy="514052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468082"/>
            <a:ext cx="6683765" cy="96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600200"/>
            <a:ext cx="668655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597828"/>
            <a:ext cx="859712" cy="2777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601856"/>
            <a:ext cx="571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860" y="590837"/>
            <a:ext cx="58482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512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177149"/>
            <a:ext cx="3324600" cy="180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WEEK </a:t>
            </a:r>
            <a:r>
              <a:rPr lang="en" dirty="0" smtClean="0">
                <a:latin typeface="Georgia"/>
                <a:ea typeface="Georgia"/>
                <a:cs typeface="Georgia"/>
                <a:sym typeface="Georgia"/>
              </a:rPr>
              <a:t>6 PROGRESS </a:t>
            </a: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REPORT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2321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AIRFRAME TEAM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00" y="148250"/>
            <a:ext cx="972725" cy="9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>
          <a:extLst>
            <a:ext uri="{FF2B5EF4-FFF2-40B4-BE49-F238E27FC236}">
              <a16:creationId xmlns:a16="http://schemas.microsoft.com/office/drawing/2014/main" id="{13A9F7F2-8ADD-B434-2271-30A67839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>
            <a:extLst>
              <a:ext uri="{FF2B5EF4-FFF2-40B4-BE49-F238E27FC236}">
                <a16:creationId xmlns:a16="http://schemas.microsoft.com/office/drawing/2014/main" id="{4A9CC637-71FE-D054-6E99-5C8036AAE7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625" y="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Georgia"/>
                <a:ea typeface="Georgia"/>
                <a:cs typeface="Georgia"/>
                <a:sym typeface="Georgia"/>
              </a:rPr>
              <a:t>Test samples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70" y="831299"/>
            <a:ext cx="2317790" cy="4203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5" y="831299"/>
            <a:ext cx="3857625" cy="4203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60" y="831298"/>
            <a:ext cx="2679932" cy="42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9195-5671-1029-4ED1-3DB9D3DD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2644"/>
            <a:ext cx="7414561" cy="5481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Remaining tasks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9295" y="966952"/>
            <a:ext cx="74518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Testing the strength of epoxy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3d printing of the nose cone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Fabrication of the parachute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Fabrication of fins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Acquisition of the remaining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62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eorgia"/>
                <a:ea typeface="Georgia"/>
                <a:cs typeface="Georgia"/>
                <a:sym typeface="Georgia"/>
              </a:rPr>
              <a:t>THANK </a:t>
            </a:r>
            <a:endParaRPr sz="5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Georgia"/>
                <a:ea typeface="Georgia"/>
                <a:cs typeface="Georgia"/>
                <a:sym typeface="Georgia"/>
              </a:rPr>
              <a:t>YOU</a:t>
            </a:r>
            <a:endParaRPr sz="5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400125" y="29180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Georgia"/>
                <a:ea typeface="Georgia"/>
                <a:cs typeface="Georgia"/>
                <a:sym typeface="Georgia"/>
              </a:rPr>
              <a:t>Objectives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778707" cy="34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565" b="1" dirty="0">
                <a:latin typeface="Times New Roman"/>
                <a:ea typeface="Times New Roman"/>
                <a:cs typeface="Times New Roman"/>
                <a:sym typeface="Times New Roman"/>
              </a:rPr>
              <a:t>Tasks completed</a:t>
            </a:r>
            <a:endParaRPr sz="1565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79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5"/>
              <a:buFont typeface="Times New Roman"/>
              <a:buChar char="●"/>
            </a:pPr>
            <a:r>
              <a:rPr lang="en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#96Fabrication </a:t>
            </a:r>
            <a:r>
              <a:rPr lang="en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of the lower body tube for static test </a:t>
            </a:r>
          </a:p>
          <a:p>
            <a:pPr marL="457200" lvl="0" indent="-3279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5"/>
              <a:buFont typeface="Times New Roman"/>
              <a:buChar char="●"/>
            </a:pPr>
            <a:r>
              <a:rPr lang="en-GB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#97F</a:t>
            </a:r>
            <a:r>
              <a:rPr lang="en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abrication of upper body tube for the pop test</a:t>
            </a:r>
          </a:p>
          <a:p>
            <a:pPr marL="457200" lvl="0" indent="-3279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5"/>
              <a:buFont typeface="Times New Roman"/>
              <a:buChar char="●"/>
            </a:pPr>
            <a:r>
              <a:rPr lang="en-GB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#98P</a:t>
            </a:r>
            <a:r>
              <a:rPr lang="en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repation of test samples for tensile strength test</a:t>
            </a:r>
            <a:endParaRPr lang="en" sz="156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79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5"/>
              <a:buFont typeface="Times New Roman"/>
              <a:buChar char="●"/>
            </a:pPr>
            <a:r>
              <a:rPr lang="en-GB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#99F</a:t>
            </a:r>
            <a:r>
              <a:rPr lang="en" sz="1565" dirty="0" smtClean="0">
                <a:latin typeface="Times New Roman"/>
                <a:ea typeface="Times New Roman"/>
                <a:cs typeface="Times New Roman"/>
                <a:sym typeface="Times New Roman"/>
              </a:rPr>
              <a:t>abrication of the coupler for joining lower and the upper body</a:t>
            </a:r>
          </a:p>
          <a:p>
            <a:pPr marL="457200" lvl="0" indent="-327977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65"/>
              <a:buFont typeface="Times New Roman"/>
              <a:buChar char="●"/>
            </a:pPr>
            <a:endParaRPr sz="1565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66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321E53-ED50-D5CF-F4C0-4FDABACA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532712">
            <a:off x="5167236" y="2251270"/>
            <a:ext cx="3429643" cy="158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5614" y="178676"/>
            <a:ext cx="8881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entium Book Basic" panose="02000503060000020004" pitchFamily="2" charset="0"/>
              </a:rPr>
              <a:t>Fabrication of the lower body</a:t>
            </a:r>
            <a:endParaRPr lang="en-GB" sz="2800" dirty="0">
              <a:latin typeface="Gentium Book Basic" panose="0200050306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071" y="763449"/>
            <a:ext cx="2318593" cy="42564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937" y="763449"/>
            <a:ext cx="2318593" cy="4256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9" y="763449"/>
            <a:ext cx="2318593" cy="42564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6749" y="357351"/>
            <a:ext cx="85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Georgia" panose="02040502050405020303" pitchFamily="18" charset="0"/>
              </a:rPr>
              <a:t>Rolling </a:t>
            </a:r>
            <a:endParaRPr lang="en-GB" sz="3200" dirty="0">
              <a:latin typeface="Georgia" panose="020405020504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49" y="1144677"/>
            <a:ext cx="5854658" cy="3848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21" y="1144677"/>
            <a:ext cx="2318593" cy="3846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7" y="1144677"/>
            <a:ext cx="2318593" cy="3846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Riveting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80" y="1052631"/>
            <a:ext cx="3037490" cy="3996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50" y="1052631"/>
            <a:ext cx="2308908" cy="399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D293-B15E-3B0D-21F3-36E4353D3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10" y="0"/>
            <a:ext cx="8520600" cy="831300"/>
          </a:xfrm>
        </p:spPr>
        <p:txBody>
          <a:bodyPr/>
          <a:lstStyle/>
          <a:p>
            <a:r>
              <a:rPr lang="en-US" dirty="0" smtClean="0"/>
              <a:t>Circularity of the tubes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090" y="831300"/>
            <a:ext cx="2322777" cy="41064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792" y="831300"/>
            <a:ext cx="2891811" cy="419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1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dirty="0" smtClean="0">
                <a:latin typeface="Georgia"/>
                <a:ea typeface="Georgia"/>
                <a:cs typeface="Georgia"/>
                <a:sym typeface="Georgia"/>
              </a:rPr>
              <a:t>dding reinforcement on the lower body for static testing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07" y="1147225"/>
            <a:ext cx="3857625" cy="3897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21" y="1131753"/>
            <a:ext cx="2889754" cy="39132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24D47-498C-5F12-7136-DEF390B7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148" y="147759"/>
            <a:ext cx="8520600" cy="831300"/>
          </a:xfrm>
        </p:spPr>
        <p:txBody>
          <a:bodyPr/>
          <a:lstStyle/>
          <a:p>
            <a:r>
              <a:rPr lang="en-US" dirty="0" smtClean="0"/>
              <a:t>The airframe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979057"/>
            <a:ext cx="3217666" cy="406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323" y="979057"/>
            <a:ext cx="3226678" cy="4061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6" t="2751" r="-282" b="18506"/>
          <a:stretch/>
        </p:blipFill>
        <p:spPr>
          <a:xfrm>
            <a:off x="65314" y="979057"/>
            <a:ext cx="2960184" cy="405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55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Fabricating the coupler 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147225"/>
            <a:ext cx="3221585" cy="3918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372" y="1147224"/>
            <a:ext cx="2617076" cy="3918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7224"/>
            <a:ext cx="3373821" cy="39187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576</TotalTime>
  <Words>109</Words>
  <Application>Microsoft Office PowerPoint</Application>
  <PresentationFormat>On-screen Show (16:9)</PresentationFormat>
  <Paragraphs>25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Gentium Book Basic</vt:lpstr>
      <vt:lpstr>Georgia</vt:lpstr>
      <vt:lpstr>Times New Roman</vt:lpstr>
      <vt:lpstr>Wingdings 3</vt:lpstr>
      <vt:lpstr>Wisp</vt:lpstr>
      <vt:lpstr>WEEK 6 PROGRESS REPORT</vt:lpstr>
      <vt:lpstr>Objectives</vt:lpstr>
      <vt:lpstr>PowerPoint Presentation</vt:lpstr>
      <vt:lpstr>PowerPoint Presentation</vt:lpstr>
      <vt:lpstr>Riveting </vt:lpstr>
      <vt:lpstr>Circularity of the tubes</vt:lpstr>
      <vt:lpstr>Adding reinforcement on the lower body for static testing</vt:lpstr>
      <vt:lpstr>The airframe</vt:lpstr>
      <vt:lpstr>Fabricating the coupler </vt:lpstr>
      <vt:lpstr>Test samples</vt:lpstr>
      <vt:lpstr>Remaining tasks </vt:lpstr>
      <vt:lpstr>THANK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3 PROGRESS REPORT</dc:title>
  <dc:creator>user</dc:creator>
  <cp:lastModifiedBy>Kelvin</cp:lastModifiedBy>
  <cp:revision>36</cp:revision>
  <dcterms:modified xsi:type="dcterms:W3CDTF">2024-03-01T11:35:04Z</dcterms:modified>
</cp:coreProperties>
</file>